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raunces Medium"/>
      <p:regular r:id="rId15"/>
    </p:embeddedFont>
    <p:embeddedFont>
      <p:font typeface="Fraunces Medium"/>
      <p:regular r:id="rId16"/>
    </p:embeddedFon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Epilogue"/>
      <p:regular r:id="rId19"/>
    </p:embeddedFont>
    <p:embeddedFont>
      <p:font typeface="Epilogue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• Главная страница - это отправная точка, где пользователи могут найти основную информацию об Agile и функциях нашего сайта.
• Вход/Регистрация - позволяет пользователям создать аккаунт или войти, чтобы получить доступ к персональным функциям сайта.
• Личный дневник - это персональное пространство для планирования и рефлексии.
• Архив - позволяет хранить и анализировать завершенные цели пользователей.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Agile-дневник: Ваш путь к успеху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Добро пожаловать в мир Agile-планирования! Наш инновационный веб-сайт "Agile-дневник" поможет вам эффективно управлять задачами, достигать целей и развиваться каждый день. Погрузитесь в мир продуктивности и самосовершенствования с нами!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14688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Главная страница: Ваше введение в Agile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43800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Что такое Agile-планирование?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Agile - это гибкий подход к управлению проектами и личной эффективностью. Он позволяет быстро адаптироваться к изменениям и постоянно улучшать результаты.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42662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Преимущества Agile-дневника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Наш сайт предлагает удобные инструменты для планирования, отслеживания прогресса и анализа результатов. Вы сможете легко управлять своими целями и задачами.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537448"/>
            <a:ext cx="4883825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Навигация по сайту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7" y="1440894"/>
            <a:ext cx="976670" cy="15628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53339" y="1636157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Главная страница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953339" y="205847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Здесь вы найдете основную информацию об Agile и функциях нашего сайта.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7" y="3003709"/>
            <a:ext cx="976670" cy="15628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53339" y="319897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Вход/Регистрация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953339" y="3621286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Создайте аккаунт или войдите, чтобы получить доступ к персональным функциям.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4566523"/>
            <a:ext cx="976670" cy="15628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53339" y="476178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Личный дневник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953339" y="5184100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Ваше персональное пространство для планирования и рефлексии.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657" y="6129338"/>
            <a:ext cx="976670" cy="15628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53339" y="6324600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Архив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953339" y="6746915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Храните и анализируйте ваши завершенные цели.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30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Функционал личного дневника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080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Добавление задач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37566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Создавайте конкретные задачи для достижения ваших целей. Отмечайте их выполнение и отслеживайте прогресс.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5080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Постановка целей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37566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Формулируйте свои цели, указывая название и подробное описание. Разбивайте большие цели на manageable задачи.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651421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885855"/>
            <a:ext cx="32208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Ежедневная рефлексия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3762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Записывайте благодарности, достижения и планы на следующий день. Развивайте осознанность и самоанализ.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870" y="531852"/>
            <a:ext cx="6049328" cy="604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Процесс работы с целями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955477" y="1426250"/>
            <a:ext cx="22860" cy="6274118"/>
          </a:xfrm>
          <a:prstGeom prst="roundRect">
            <a:avLst>
              <a:gd name="adj" fmla="val 355340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161574" y="1849874"/>
            <a:ext cx="676870" cy="22860"/>
          </a:xfrm>
          <a:prstGeom prst="roundRect">
            <a:avLst>
              <a:gd name="adj" fmla="val 355340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749379" y="1643777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00351" y="1716167"/>
            <a:ext cx="132993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030611" y="1619607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Создание цели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030611" y="2037755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Определите название и описание вашей цели в специальной форме.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61574" y="3466743"/>
            <a:ext cx="676870" cy="22860"/>
          </a:xfrm>
          <a:prstGeom prst="roundRect">
            <a:avLst>
              <a:gd name="adj" fmla="val 355340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749379" y="3260646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78919" y="3333036"/>
            <a:ext cx="17585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2030611" y="3236476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Разбивка на задачи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2030611" y="3654623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Разделите цель на конкретные, измеримые задачи для более эффективного достижения.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61574" y="5083612"/>
            <a:ext cx="676870" cy="22860"/>
          </a:xfrm>
          <a:prstGeom prst="roundRect">
            <a:avLst>
              <a:gd name="adj" fmla="val 355340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749379" y="4877514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86778" y="4949904"/>
            <a:ext cx="160139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2030611" y="4853345"/>
            <a:ext cx="3462576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Выполнение и отслеживание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2030611" y="5271492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Отмечайте выполненные задачи и следите за общим прогрессом цели.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161574" y="6700480"/>
            <a:ext cx="676870" cy="22860"/>
          </a:xfrm>
          <a:prstGeom prst="roundRect">
            <a:avLst>
              <a:gd name="adj" fmla="val 355340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749379" y="6494383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78205" y="6566773"/>
            <a:ext cx="177403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2030611" y="6470213"/>
            <a:ext cx="3614738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Завершение и архивирование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2030611" y="6888361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После достижения цели отправьте ее в архив для будущего анализа.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4812" y="774621"/>
            <a:ext cx="7248168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Ежедневная практика рефлексии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812" y="1604963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4812" y="2233374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Благодарность дня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14812" y="2621518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Запишите, за что вы благодарны сегодня. Это повышает позитивный настрой и удовлетворенность жизнью.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812" y="3734514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14812" y="4362926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Достижение дня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114812" y="4751070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Отметьте свои успехи, даже маленькие. Это мотивирует и помогает отслеживать прогресс.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812" y="5864066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14812" y="6492478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Рефлексия и планы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14812" y="6880622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Проанализируйте день и наметьте планы на завтра. Это улучшает самоосознание и целенаправленность.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446" y="943451"/>
            <a:ext cx="7723108" cy="1268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Преимущества использования Agile-дневника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10446" y="2744748"/>
            <a:ext cx="355163" cy="355163"/>
          </a:xfrm>
          <a:prstGeom prst="roundRect">
            <a:avLst>
              <a:gd name="adj" fmla="val 2400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68492" y="2744748"/>
            <a:ext cx="3202067" cy="63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Повышение продуктивности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268492" y="3500557"/>
            <a:ext cx="3202067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Четкая структура и регулярная рефлексия помогают эффективнее достигать целей и выполнять задачи.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673441" y="2744748"/>
            <a:ext cx="355163" cy="355163"/>
          </a:xfrm>
          <a:prstGeom prst="roundRect">
            <a:avLst>
              <a:gd name="adj" fmla="val 2400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31487" y="2744748"/>
            <a:ext cx="3202067" cy="63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Развитие самоосознанности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5231487" y="3500557"/>
            <a:ext cx="3202067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Ежедневная практика благодарности и анализа улучшает понимание себя и своих потребностей.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10446" y="5231011"/>
            <a:ext cx="355163" cy="355163"/>
          </a:xfrm>
          <a:prstGeom prst="roundRect">
            <a:avLst>
              <a:gd name="adj" fmla="val 2400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68492" y="5231011"/>
            <a:ext cx="3107293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Гибкость и адаптивность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268492" y="5669756"/>
            <a:ext cx="3202067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Agile-подход позволяет быстро реагировать на изменения и корректировать свои планы.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4673441" y="5231011"/>
            <a:ext cx="355163" cy="355163"/>
          </a:xfrm>
          <a:prstGeom prst="roundRect">
            <a:avLst>
              <a:gd name="adj" fmla="val 2400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231487" y="5231011"/>
            <a:ext cx="3202067" cy="63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Мотивация и вдохновение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5231487" y="5986820"/>
            <a:ext cx="3202067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Отслеживание прогресса и достижений поддерживает мотивацию и вдохновляет на новые свершения.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689" y="589836"/>
            <a:ext cx="9451896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Начните свой путь к успеху сегодня!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50689" y="1689140"/>
            <a:ext cx="1641038" cy="1235988"/>
          </a:xfrm>
          <a:prstGeom prst="roundRect">
            <a:avLst>
              <a:gd name="adj" fmla="val 728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72741" y="2092643"/>
            <a:ext cx="122992" cy="428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2606159" y="1903571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Зарегистрируйтесь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2606159" y="2367439"/>
            <a:ext cx="593062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Создайте аккаунт на нашем сайте за считанные минуты.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2498884" y="2909888"/>
            <a:ext cx="11273671" cy="15240"/>
          </a:xfrm>
          <a:prstGeom prst="roundRect">
            <a:avLst>
              <a:gd name="adj" fmla="val 591178"/>
            </a:avLst>
          </a:prstGeom>
          <a:solidFill>
            <a:srgbClr val="414A70"/>
          </a:solidFill>
          <a:ln/>
        </p:spPr>
      </p:sp>
      <p:sp>
        <p:nvSpPr>
          <p:cNvPr id="8" name="Shape 6"/>
          <p:cNvSpPr/>
          <p:nvPr/>
        </p:nvSpPr>
        <p:spPr>
          <a:xfrm>
            <a:off x="750689" y="3032284"/>
            <a:ext cx="3282196" cy="1235988"/>
          </a:xfrm>
          <a:prstGeom prst="roundRect">
            <a:avLst>
              <a:gd name="adj" fmla="val 728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972741" y="3435787"/>
            <a:ext cx="162520" cy="428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4247317" y="3246715"/>
            <a:ext cx="3087648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Поставьте первую цель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4247317" y="3710583"/>
            <a:ext cx="791265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Определите, чего вы хотите достичь, и запишите это в свой Agile-дневник.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4140041" y="4253032"/>
            <a:ext cx="9632513" cy="15240"/>
          </a:xfrm>
          <a:prstGeom prst="roundRect">
            <a:avLst>
              <a:gd name="adj" fmla="val 591178"/>
            </a:avLst>
          </a:prstGeom>
          <a:solidFill>
            <a:srgbClr val="414A70"/>
          </a:solidFill>
          <a:ln/>
        </p:spPr>
      </p:sp>
      <p:sp>
        <p:nvSpPr>
          <p:cNvPr id="13" name="Shape 11"/>
          <p:cNvSpPr/>
          <p:nvPr/>
        </p:nvSpPr>
        <p:spPr>
          <a:xfrm>
            <a:off x="750689" y="4375428"/>
            <a:ext cx="4923353" cy="1579245"/>
          </a:xfrm>
          <a:prstGeom prst="roundRect">
            <a:avLst>
              <a:gd name="adj" fmla="val 57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72741" y="4950500"/>
            <a:ext cx="147995" cy="428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5888474" y="4589859"/>
            <a:ext cx="4083129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Начните ежедневную практику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5888474" y="5053727"/>
            <a:ext cx="7776805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Ведите записи, отслеживайте прогресс и анализируйте свои достижения каждый день.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5781199" y="5939433"/>
            <a:ext cx="7991356" cy="15240"/>
          </a:xfrm>
          <a:prstGeom prst="roundRect">
            <a:avLst>
              <a:gd name="adj" fmla="val 591178"/>
            </a:avLst>
          </a:prstGeom>
          <a:solidFill>
            <a:srgbClr val="414A70"/>
          </a:solidFill>
          <a:ln/>
        </p:spPr>
      </p:sp>
      <p:sp>
        <p:nvSpPr>
          <p:cNvPr id="18" name="Shape 16"/>
          <p:cNvSpPr/>
          <p:nvPr/>
        </p:nvSpPr>
        <p:spPr>
          <a:xfrm>
            <a:off x="750689" y="6061829"/>
            <a:ext cx="6564511" cy="1579245"/>
          </a:xfrm>
          <a:prstGeom prst="roundRect">
            <a:avLst>
              <a:gd name="adj" fmla="val 57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72741" y="6636901"/>
            <a:ext cx="163949" cy="428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7529632" y="6276261"/>
            <a:ext cx="3146346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Достигайте результатов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7529632" y="6740128"/>
            <a:ext cx="6135648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Наблюдайте, как ваша продуктивность и удовлетворение жизнью растут с каждым днем!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2024-11-25T05:59:12Z</dcterms:created>
  <dcterms:modified xsi:type="dcterms:W3CDTF">2024-11-25T05:59:12Z</dcterms:modified>
</cp:coreProperties>
</file>